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71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615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66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16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167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433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029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30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091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702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35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545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6CB7-0F05-4E2E-8CE4-60D1CED5B119}" type="datetimeFigureOut">
              <a:rPr lang="en-AU" smtClean="0"/>
              <a:t>9/01/2016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808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1206"/>
            <a:ext cx="7772400" cy="1035546"/>
          </a:xfrm>
          <a:ln w="5715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AU" sz="7200" dirty="0" smtClean="0">
                <a:solidFill>
                  <a:schemeClr val="accent1"/>
                </a:solidFill>
              </a:rPr>
              <a:t>Qui </a:t>
            </a:r>
            <a:r>
              <a:rPr lang="en-AU" sz="7200" dirty="0" err="1" smtClean="0">
                <a:solidFill>
                  <a:schemeClr val="accent1"/>
                </a:solidFill>
              </a:rPr>
              <a:t>est-ce</a:t>
            </a:r>
            <a:r>
              <a:rPr lang="en-AU" sz="7200" dirty="0" smtClean="0">
                <a:solidFill>
                  <a:schemeClr val="accent1"/>
                </a:solidFill>
              </a:rPr>
              <a:t> ?</a:t>
            </a:r>
            <a:endParaRPr lang="en-AU" sz="72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424936" cy="5256584"/>
          </a:xfrm>
        </p:spPr>
        <p:txBody>
          <a:bodyPr>
            <a:normAutofit lnSpcReduction="10000"/>
          </a:bodyPr>
          <a:lstStyle/>
          <a:p>
            <a:pPr algn="l"/>
            <a:r>
              <a:rPr lang="en-AU" u="sng" smtClean="0">
                <a:solidFill>
                  <a:schemeClr val="tx2"/>
                </a:solidFill>
              </a:rPr>
              <a:t>Pos</a:t>
            </a:r>
            <a:r>
              <a:rPr lang="en-AU" u="sng" smtClean="0">
                <a:solidFill>
                  <a:schemeClr val="tx2"/>
                </a:solidFill>
              </a:rPr>
              <a:t>ez</a:t>
            </a:r>
            <a:r>
              <a:rPr lang="en-AU" u="sng" dirty="0" smtClean="0">
                <a:solidFill>
                  <a:schemeClr val="tx2"/>
                </a:solidFill>
              </a:rPr>
              <a:t> </a:t>
            </a:r>
            <a:r>
              <a:rPr lang="en-AU" u="sng" dirty="0" smtClean="0">
                <a:solidFill>
                  <a:schemeClr val="tx2"/>
                </a:solidFill>
              </a:rPr>
              <a:t>des questions </a:t>
            </a:r>
            <a:r>
              <a:rPr lang="en-AU" u="sng" dirty="0" err="1" smtClean="0">
                <a:solidFill>
                  <a:schemeClr val="tx2"/>
                </a:solidFill>
              </a:rPr>
              <a:t>oui</a:t>
            </a:r>
            <a:r>
              <a:rPr lang="en-AU" u="sng" dirty="0" smtClean="0">
                <a:solidFill>
                  <a:schemeClr val="tx2"/>
                </a:solidFill>
              </a:rPr>
              <a:t> / non :</a:t>
            </a:r>
          </a:p>
          <a:p>
            <a:pPr algn="l"/>
            <a:endParaRPr lang="en-AU" sz="1200" u="sng" dirty="0" smtClean="0">
              <a:solidFill>
                <a:schemeClr val="tx2"/>
              </a:solidFill>
            </a:endParaRP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a les </a:t>
            </a:r>
            <a:r>
              <a:rPr lang="en-AU" dirty="0" err="1" smtClean="0">
                <a:solidFill>
                  <a:schemeClr val="tx2"/>
                </a:solidFill>
              </a:rPr>
              <a:t>cheveux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bruns</a:t>
            </a:r>
            <a:r>
              <a:rPr lang="en-AU" dirty="0" smtClean="0">
                <a:solidFill>
                  <a:schemeClr val="tx2"/>
                </a:solidFill>
              </a:rPr>
              <a:t> / blonds / noirs / roux / </a:t>
            </a:r>
            <a:r>
              <a:rPr lang="en-AU" dirty="0" err="1" smtClean="0">
                <a:solidFill>
                  <a:schemeClr val="tx2"/>
                </a:solidFill>
              </a:rPr>
              <a:t>blancs</a:t>
            </a:r>
            <a:r>
              <a:rPr lang="en-AU" dirty="0" smtClean="0">
                <a:solidFill>
                  <a:schemeClr val="tx2"/>
                </a:solidFill>
              </a:rPr>
              <a:t> ?</a:t>
            </a: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a les </a:t>
            </a:r>
            <a:r>
              <a:rPr lang="en-AU" dirty="0" err="1" smtClean="0">
                <a:solidFill>
                  <a:schemeClr val="tx2"/>
                </a:solidFill>
              </a:rPr>
              <a:t>yeux</a:t>
            </a:r>
            <a:r>
              <a:rPr lang="en-AU" dirty="0" smtClean="0">
                <a:solidFill>
                  <a:schemeClr val="tx2"/>
                </a:solidFill>
              </a:rPr>
              <a:t> bleus / marron ?</a:t>
            </a: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porte</a:t>
            </a:r>
            <a:r>
              <a:rPr lang="en-AU" dirty="0" smtClean="0">
                <a:solidFill>
                  <a:schemeClr val="tx2"/>
                </a:solidFill>
              </a:rPr>
              <a:t> des lunettes / des </a:t>
            </a:r>
            <a:r>
              <a:rPr lang="en-AU" dirty="0" err="1" smtClean="0">
                <a:solidFill>
                  <a:schemeClr val="tx2"/>
                </a:solidFill>
              </a:rPr>
              <a:t>boucles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d’oreilles</a:t>
            </a:r>
            <a:r>
              <a:rPr lang="en-AU" dirty="0" smtClean="0">
                <a:solidFill>
                  <a:schemeClr val="tx2"/>
                </a:solidFill>
              </a:rPr>
              <a:t> / un chapeau ?</a:t>
            </a: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a </a:t>
            </a:r>
            <a:r>
              <a:rPr lang="en-AU" dirty="0" err="1" smtClean="0">
                <a:solidFill>
                  <a:schemeClr val="tx2"/>
                </a:solidFill>
              </a:rPr>
              <a:t>une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barbe</a:t>
            </a:r>
            <a:r>
              <a:rPr lang="en-AU" dirty="0" smtClean="0">
                <a:solidFill>
                  <a:schemeClr val="tx2"/>
                </a:solidFill>
              </a:rPr>
              <a:t> / </a:t>
            </a:r>
            <a:r>
              <a:rPr lang="en-AU" dirty="0" err="1" smtClean="0">
                <a:solidFill>
                  <a:schemeClr val="tx2"/>
                </a:solidFill>
              </a:rPr>
              <a:t>une</a:t>
            </a:r>
            <a:r>
              <a:rPr lang="en-AU" dirty="0" smtClean="0">
                <a:solidFill>
                  <a:schemeClr val="tx2"/>
                </a:solidFill>
              </a:rPr>
              <a:t> moustache ?</a:t>
            </a: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a un grand </a:t>
            </a:r>
            <a:r>
              <a:rPr lang="en-AU" dirty="0" err="1" smtClean="0">
                <a:solidFill>
                  <a:schemeClr val="tx2"/>
                </a:solidFill>
              </a:rPr>
              <a:t>nez</a:t>
            </a:r>
            <a:r>
              <a:rPr lang="en-AU" dirty="0" smtClean="0">
                <a:solidFill>
                  <a:schemeClr val="tx2"/>
                </a:solidFill>
              </a:rPr>
              <a:t> ?</a:t>
            </a:r>
          </a:p>
          <a:p>
            <a:pPr algn="l"/>
            <a:r>
              <a:rPr lang="en-AU" dirty="0" smtClean="0">
                <a:solidFill>
                  <a:schemeClr val="tx2"/>
                </a:solidFill>
              </a:rPr>
              <a:t>Est-</a:t>
            </a:r>
            <a:r>
              <a:rPr lang="en-AU" dirty="0" err="1" smtClean="0">
                <a:solidFill>
                  <a:schemeClr val="tx2"/>
                </a:solidFill>
              </a:rPr>
              <a:t>ce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qu’il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est</a:t>
            </a:r>
            <a:r>
              <a:rPr lang="en-AU" dirty="0" smtClean="0">
                <a:solidFill>
                  <a:schemeClr val="tx2"/>
                </a:solidFill>
              </a:rPr>
              <a:t> </a:t>
            </a:r>
            <a:r>
              <a:rPr lang="en-AU" dirty="0" err="1" smtClean="0">
                <a:solidFill>
                  <a:schemeClr val="tx2"/>
                </a:solidFill>
              </a:rPr>
              <a:t>chauve</a:t>
            </a:r>
            <a:r>
              <a:rPr lang="en-AU" dirty="0" smtClean="0">
                <a:solidFill>
                  <a:schemeClr val="tx2"/>
                </a:solidFill>
              </a:rPr>
              <a:t> ?</a:t>
            </a:r>
          </a:p>
          <a:p>
            <a:pPr algn="l"/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64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Qui est-ce ?</vt:lpstr>
    </vt:vector>
  </TitlesOfParts>
  <Company>University of South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 est-ce ?</dc:title>
  <dc:creator>University of South Australia</dc:creator>
  <cp:lastModifiedBy>Wagner, Jennifer Lynn - wagjl001</cp:lastModifiedBy>
  <cp:revision>3</cp:revision>
  <dcterms:created xsi:type="dcterms:W3CDTF">2014-05-08T09:14:24Z</dcterms:created>
  <dcterms:modified xsi:type="dcterms:W3CDTF">2016-01-09T14:30:17Z</dcterms:modified>
</cp:coreProperties>
</file>